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648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1154880" y="973800"/>
            <a:ext cx="8760960" cy="706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1154880" y="2603520"/>
            <a:ext cx="882540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1154880" y="4388040"/>
            <a:ext cx="882540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154880" y="973800"/>
            <a:ext cx="8760960" cy="706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1154880" y="2603520"/>
            <a:ext cx="430668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5677200" y="2603520"/>
            <a:ext cx="430668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9" name="PlaceHolder 4"/>
          <p:cNvSpPr>
            <a:spLocks noGrp="1"/>
          </p:cNvSpPr>
          <p:nvPr>
            <p:ph type="body"/>
          </p:nvPr>
        </p:nvSpPr>
        <p:spPr>
          <a:xfrm>
            <a:off x="5677200" y="4388040"/>
            <a:ext cx="430668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0" name="PlaceHolder 5"/>
          <p:cNvSpPr>
            <a:spLocks noGrp="1"/>
          </p:cNvSpPr>
          <p:nvPr>
            <p:ph type="body"/>
          </p:nvPr>
        </p:nvSpPr>
        <p:spPr>
          <a:xfrm>
            <a:off x="1154880" y="4388040"/>
            <a:ext cx="430668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1154880" y="973800"/>
            <a:ext cx="8760960" cy="706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1154880" y="2603520"/>
            <a:ext cx="284148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138920" y="2603520"/>
            <a:ext cx="284148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7122600" y="2603520"/>
            <a:ext cx="284148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5" name="PlaceHolder 5"/>
          <p:cNvSpPr>
            <a:spLocks noGrp="1"/>
          </p:cNvSpPr>
          <p:nvPr>
            <p:ph type="body"/>
          </p:nvPr>
        </p:nvSpPr>
        <p:spPr>
          <a:xfrm>
            <a:off x="7122600" y="4388040"/>
            <a:ext cx="284148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6" name="PlaceHolder 6"/>
          <p:cNvSpPr>
            <a:spLocks noGrp="1"/>
          </p:cNvSpPr>
          <p:nvPr>
            <p:ph type="body"/>
          </p:nvPr>
        </p:nvSpPr>
        <p:spPr>
          <a:xfrm>
            <a:off x="4138920" y="4388040"/>
            <a:ext cx="284148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7" name="PlaceHolder 7"/>
          <p:cNvSpPr>
            <a:spLocks noGrp="1"/>
          </p:cNvSpPr>
          <p:nvPr>
            <p:ph type="body"/>
          </p:nvPr>
        </p:nvSpPr>
        <p:spPr>
          <a:xfrm>
            <a:off x="1154880" y="4388040"/>
            <a:ext cx="284148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1154880" y="973800"/>
            <a:ext cx="8760960" cy="706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subTitle"/>
          </p:nvPr>
        </p:nvSpPr>
        <p:spPr>
          <a:xfrm>
            <a:off x="1154880" y="2603520"/>
            <a:ext cx="8825400" cy="34160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1154880" y="973800"/>
            <a:ext cx="8760960" cy="706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1154880" y="2603520"/>
            <a:ext cx="8825400" cy="341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1154880" y="973800"/>
            <a:ext cx="8760960" cy="706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1154880" y="2603520"/>
            <a:ext cx="4306680" cy="341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5677200" y="2603520"/>
            <a:ext cx="4306680" cy="341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1154880" y="973800"/>
            <a:ext cx="8760960" cy="706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subTitle"/>
          </p:nvPr>
        </p:nvSpPr>
        <p:spPr>
          <a:xfrm>
            <a:off x="1154880" y="973800"/>
            <a:ext cx="8760960" cy="3277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1154880" y="973800"/>
            <a:ext cx="8760960" cy="706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1154880" y="2603520"/>
            <a:ext cx="430668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1154880" y="4388040"/>
            <a:ext cx="430668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 type="body"/>
          </p:nvPr>
        </p:nvSpPr>
        <p:spPr>
          <a:xfrm>
            <a:off x="5677200" y="2603520"/>
            <a:ext cx="4306680" cy="341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154880" y="973800"/>
            <a:ext cx="8760960" cy="706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subTitle"/>
          </p:nvPr>
        </p:nvSpPr>
        <p:spPr>
          <a:xfrm>
            <a:off x="1154880" y="2603520"/>
            <a:ext cx="8825400" cy="34160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1154880" y="973800"/>
            <a:ext cx="8760960" cy="706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1154880" y="2603520"/>
            <a:ext cx="4306680" cy="341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5677200" y="2603520"/>
            <a:ext cx="430668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5677200" y="4388040"/>
            <a:ext cx="430668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1154880" y="973800"/>
            <a:ext cx="8760960" cy="706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1154880" y="2603520"/>
            <a:ext cx="430668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5677200" y="2603520"/>
            <a:ext cx="430668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1154880" y="4388040"/>
            <a:ext cx="882540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1154880" y="973800"/>
            <a:ext cx="8760960" cy="706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1154880" y="2603520"/>
            <a:ext cx="882540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1154880" y="4388040"/>
            <a:ext cx="882540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1154880" y="973800"/>
            <a:ext cx="8760960" cy="706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1154880" y="2603520"/>
            <a:ext cx="430668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5677200" y="2603520"/>
            <a:ext cx="430668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5677200" y="4388040"/>
            <a:ext cx="430668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05" name="PlaceHolder 5"/>
          <p:cNvSpPr>
            <a:spLocks noGrp="1"/>
          </p:cNvSpPr>
          <p:nvPr>
            <p:ph type="body"/>
          </p:nvPr>
        </p:nvSpPr>
        <p:spPr>
          <a:xfrm>
            <a:off x="1154880" y="4388040"/>
            <a:ext cx="430668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1154880" y="973800"/>
            <a:ext cx="8760960" cy="706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1154880" y="2603520"/>
            <a:ext cx="284148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4138920" y="2603520"/>
            <a:ext cx="284148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7122600" y="2603520"/>
            <a:ext cx="284148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10" name="PlaceHolder 5"/>
          <p:cNvSpPr>
            <a:spLocks noGrp="1"/>
          </p:cNvSpPr>
          <p:nvPr>
            <p:ph type="body"/>
          </p:nvPr>
        </p:nvSpPr>
        <p:spPr>
          <a:xfrm>
            <a:off x="7122600" y="4388040"/>
            <a:ext cx="284148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11" name="PlaceHolder 6"/>
          <p:cNvSpPr>
            <a:spLocks noGrp="1"/>
          </p:cNvSpPr>
          <p:nvPr>
            <p:ph type="body"/>
          </p:nvPr>
        </p:nvSpPr>
        <p:spPr>
          <a:xfrm>
            <a:off x="4138920" y="4388040"/>
            <a:ext cx="284148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12" name="PlaceHolder 7"/>
          <p:cNvSpPr>
            <a:spLocks noGrp="1"/>
          </p:cNvSpPr>
          <p:nvPr>
            <p:ph type="body"/>
          </p:nvPr>
        </p:nvSpPr>
        <p:spPr>
          <a:xfrm>
            <a:off x="1154880" y="4388040"/>
            <a:ext cx="284148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1154880" y="973800"/>
            <a:ext cx="8760960" cy="706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1154880" y="2603520"/>
            <a:ext cx="8825400" cy="341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154880" y="973800"/>
            <a:ext cx="8760960" cy="706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1154880" y="2603520"/>
            <a:ext cx="4306680" cy="341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677200" y="2603520"/>
            <a:ext cx="4306680" cy="341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154880" y="973800"/>
            <a:ext cx="8760960" cy="706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subTitle"/>
          </p:nvPr>
        </p:nvSpPr>
        <p:spPr>
          <a:xfrm>
            <a:off x="1154880" y="973800"/>
            <a:ext cx="8760960" cy="3277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154880" y="973800"/>
            <a:ext cx="8760960" cy="706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1154880" y="2603520"/>
            <a:ext cx="430668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1154880" y="4388040"/>
            <a:ext cx="430668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5677200" y="2603520"/>
            <a:ext cx="4306680" cy="341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1154880" y="973800"/>
            <a:ext cx="8760960" cy="706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1154880" y="2603520"/>
            <a:ext cx="4306680" cy="341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5677200" y="2603520"/>
            <a:ext cx="430668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5677200" y="4388040"/>
            <a:ext cx="430668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1154880" y="973800"/>
            <a:ext cx="8760960" cy="706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1154880" y="2603520"/>
            <a:ext cx="430668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5677200" y="2603520"/>
            <a:ext cx="430668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body"/>
          </p:nvPr>
        </p:nvSpPr>
        <p:spPr>
          <a:xfrm>
            <a:off x="1154880" y="4388040"/>
            <a:ext cx="882540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" name="CustomShape 2"/>
          <p:cNvSpPr/>
          <p:nvPr/>
        </p:nvSpPr>
        <p:spPr>
          <a:xfrm>
            <a:off x="0" y="2666880"/>
            <a:ext cx="4190760" cy="4190760"/>
          </a:xfrm>
          <a:prstGeom prst="ellipse">
            <a:avLst/>
          </a:prstGeom>
          <a:gradFill>
            <a:gsLst>
              <a:gs pos="0">
                <a:schemeClr val="accent5">
                  <a:alpha val="11000"/>
                </a:schemeClr>
              </a:gs>
              <a:gs pos="36000">
                <a:schemeClr val="accent5">
                  <a:alpha val="10000"/>
                </a:schemeClr>
              </a:gs>
              <a:gs pos="75000">
                <a:schemeClr val="accent5"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0" y="2895480"/>
            <a:ext cx="2361960" cy="2361960"/>
          </a:xfrm>
          <a:prstGeom prst="ellipse">
            <a:avLst/>
          </a:prstGeom>
          <a:gradFill>
            <a:gsLst>
              <a:gs pos="0">
                <a:schemeClr val="accent5">
                  <a:alpha val="8000"/>
                </a:schemeClr>
              </a:gs>
              <a:gs pos="3600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8609040" y="5867280"/>
            <a:ext cx="990360" cy="990360"/>
          </a:xfrm>
          <a:prstGeom prst="ellipse">
            <a:avLst/>
          </a:prstGeom>
          <a:gradFill>
            <a:gsLst>
              <a:gs pos="0">
                <a:schemeClr val="accent5">
                  <a:alpha val="14000"/>
                </a:schemeClr>
              </a:gs>
              <a:gs pos="36000">
                <a:schemeClr val="accent5">
                  <a:alpha val="7000"/>
                </a:schemeClr>
              </a:gs>
              <a:gs pos="66000">
                <a:schemeClr val="accent5"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" name="CustomShape 5"/>
          <p:cNvSpPr/>
          <p:nvPr/>
        </p:nvSpPr>
        <p:spPr>
          <a:xfrm>
            <a:off x="8609040" y="1676520"/>
            <a:ext cx="2819160" cy="2819160"/>
          </a:xfrm>
          <a:prstGeom prst="ellipse">
            <a:avLst/>
          </a:prstGeom>
          <a:gradFill>
            <a:gsLst>
              <a:gs pos="0">
                <a:schemeClr val="accent5">
                  <a:alpha val="7000"/>
                </a:schemeClr>
              </a:gs>
              <a:gs pos="36000">
                <a:schemeClr val="accent5">
                  <a:alpha val="6000"/>
                </a:schemeClr>
              </a:gs>
              <a:gs pos="69000">
                <a:schemeClr val="accent5"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" name="CustomShape 6"/>
          <p:cNvSpPr/>
          <p:nvPr/>
        </p:nvSpPr>
        <p:spPr>
          <a:xfrm>
            <a:off x="7999560" y="8640"/>
            <a:ext cx="1599840" cy="1599840"/>
          </a:xfrm>
          <a:prstGeom prst="ellipse">
            <a:avLst/>
          </a:prstGeom>
          <a:gradFill>
            <a:gsLst>
              <a:gs pos="0">
                <a:schemeClr val="accent5">
                  <a:alpha val="14000"/>
                </a:schemeClr>
              </a:gs>
              <a:gs pos="36000">
                <a:schemeClr val="accent5">
                  <a:alpha val="7000"/>
                </a:schemeClr>
              </a:gs>
              <a:gs pos="73000">
                <a:schemeClr val="accent5"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" name="CustomShape 7"/>
          <p:cNvSpPr/>
          <p:nvPr/>
        </p:nvSpPr>
        <p:spPr>
          <a:xfrm rot="21010200">
            <a:off x="8490960" y="1797480"/>
            <a:ext cx="3299040" cy="440640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CustomShape 8"/>
          <p:cNvSpPr/>
          <p:nvPr/>
        </p:nvSpPr>
        <p:spPr>
          <a:xfrm>
            <a:off x="459360" y="1866240"/>
            <a:ext cx="11277360" cy="4533480"/>
          </a:xfrm>
          <a:custGeom>
            <a:avLst/>
            <a:gdLst/>
            <a:ahLst/>
            <a:cxnLst/>
            <a:rect l="l" t="t" r="r" b="b"/>
            <a:pathLst>
              <a:path w="7104" h="2856">
                <a:moveTo>
                  <a:pt x="0" y="0"/>
                </a:moveTo>
                <a:lnTo>
                  <a:pt x="0" y="2856"/>
                </a:lnTo>
                <a:lnTo>
                  <a:pt x="7104" y="2856"/>
                </a:lnTo>
                <a:lnTo>
                  <a:pt x="7104" y="1"/>
                </a:lnTo>
                <a:lnTo>
                  <a:pt x="7104" y="1"/>
                </a:lnTo>
                <a:lnTo>
                  <a:pt x="6943" y="26"/>
                </a:lnTo>
                <a:lnTo>
                  <a:pt x="6782" y="50"/>
                </a:lnTo>
                <a:lnTo>
                  <a:pt x="6621" y="73"/>
                </a:lnTo>
                <a:lnTo>
                  <a:pt x="6459" y="93"/>
                </a:lnTo>
                <a:lnTo>
                  <a:pt x="6298" y="113"/>
                </a:lnTo>
                <a:lnTo>
                  <a:pt x="6136" y="132"/>
                </a:lnTo>
                <a:lnTo>
                  <a:pt x="5976" y="148"/>
                </a:lnTo>
                <a:lnTo>
                  <a:pt x="5814" y="163"/>
                </a:lnTo>
                <a:lnTo>
                  <a:pt x="5653" y="177"/>
                </a:lnTo>
                <a:lnTo>
                  <a:pt x="5494" y="189"/>
                </a:lnTo>
                <a:lnTo>
                  <a:pt x="5334" y="201"/>
                </a:lnTo>
                <a:lnTo>
                  <a:pt x="5175" y="211"/>
                </a:lnTo>
                <a:lnTo>
                  <a:pt x="5017" y="219"/>
                </a:lnTo>
                <a:lnTo>
                  <a:pt x="4859" y="227"/>
                </a:lnTo>
                <a:lnTo>
                  <a:pt x="4703" y="234"/>
                </a:lnTo>
                <a:lnTo>
                  <a:pt x="4548" y="239"/>
                </a:lnTo>
                <a:lnTo>
                  <a:pt x="4393" y="243"/>
                </a:lnTo>
                <a:lnTo>
                  <a:pt x="4240" y="247"/>
                </a:lnTo>
                <a:lnTo>
                  <a:pt x="4088" y="249"/>
                </a:lnTo>
                <a:lnTo>
                  <a:pt x="3937" y="251"/>
                </a:lnTo>
                <a:lnTo>
                  <a:pt x="3788" y="252"/>
                </a:lnTo>
                <a:lnTo>
                  <a:pt x="3640" y="251"/>
                </a:lnTo>
                <a:lnTo>
                  <a:pt x="3494" y="251"/>
                </a:lnTo>
                <a:lnTo>
                  <a:pt x="3349" y="249"/>
                </a:lnTo>
                <a:lnTo>
                  <a:pt x="3207" y="246"/>
                </a:lnTo>
                <a:lnTo>
                  <a:pt x="3066" y="243"/>
                </a:lnTo>
                <a:lnTo>
                  <a:pt x="2928" y="240"/>
                </a:lnTo>
                <a:lnTo>
                  <a:pt x="2791" y="235"/>
                </a:lnTo>
                <a:lnTo>
                  <a:pt x="2656" y="230"/>
                </a:lnTo>
                <a:lnTo>
                  <a:pt x="2524" y="225"/>
                </a:lnTo>
                <a:lnTo>
                  <a:pt x="2266" y="212"/>
                </a:lnTo>
                <a:lnTo>
                  <a:pt x="2019" y="198"/>
                </a:lnTo>
                <a:lnTo>
                  <a:pt x="1782" y="183"/>
                </a:lnTo>
                <a:lnTo>
                  <a:pt x="1557" y="167"/>
                </a:lnTo>
                <a:lnTo>
                  <a:pt x="1343" y="150"/>
                </a:lnTo>
                <a:lnTo>
                  <a:pt x="1144" y="132"/>
                </a:lnTo>
                <a:lnTo>
                  <a:pt x="957" y="114"/>
                </a:lnTo>
                <a:lnTo>
                  <a:pt x="785" y="96"/>
                </a:lnTo>
                <a:lnTo>
                  <a:pt x="627" y="79"/>
                </a:lnTo>
                <a:lnTo>
                  <a:pt x="487" y="63"/>
                </a:lnTo>
                <a:lnTo>
                  <a:pt x="361" y="48"/>
                </a:lnTo>
                <a:lnTo>
                  <a:pt x="254" y="35"/>
                </a:lnTo>
                <a:lnTo>
                  <a:pt x="165" y="23"/>
                </a:lnTo>
                <a:lnTo>
                  <a:pt x="42" y="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CustomShape 9"/>
          <p:cNvSpPr/>
          <p:nvPr/>
        </p:nvSpPr>
        <p:spPr>
          <a:xfrm>
            <a:off x="0" y="1440"/>
            <a:ext cx="12191760" cy="6856200"/>
          </a:xfrm>
          <a:custGeom>
            <a:avLst/>
            <a:gdLst/>
            <a:ahLst/>
            <a:cxnLst/>
            <a:rect l="l" t="t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CustomShape 10" hidden="1"/>
          <p:cNvSpPr/>
          <p:nvPr/>
        </p:nvSpPr>
        <p:spPr>
          <a:xfrm>
            <a:off x="10437840" y="0"/>
            <a:ext cx="685440" cy="114264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10" name="Picture 8"/>
          <p:cNvPicPr/>
          <p:nvPr/>
        </p:nvPicPr>
        <p:blipFill>
          <a:blip r:embed="rId15"/>
          <a:stretch/>
        </p:blipFill>
        <p:spPr>
          <a:xfrm>
            <a:off x="0" y="0"/>
            <a:ext cx="12191760" cy="6860880"/>
          </a:xfrm>
          <a:prstGeom prst="rect">
            <a:avLst/>
          </a:prstGeom>
          <a:ln>
            <a:noFill/>
          </a:ln>
        </p:spPr>
      </p:pic>
      <p:sp>
        <p:nvSpPr>
          <p:cNvPr id="11" name="CustomShape 11" hidden="1"/>
          <p:cNvSpPr/>
          <p:nvPr/>
        </p:nvSpPr>
        <p:spPr>
          <a:xfrm>
            <a:off x="11219760" y="6657840"/>
            <a:ext cx="97164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700" b="0" strike="noStrike" spc="-1">
                <a:solidFill>
                  <a:srgbClr val="DC5F00"/>
                </a:solidFill>
                <a:latin typeface="AGReverance"/>
              </a:rPr>
              <a:t>© Полшкова В.В., 2018</a:t>
            </a:r>
            <a:endParaRPr lang="en-US" sz="700" b="0" strike="noStrike" spc="-1">
              <a:latin typeface="Arial"/>
            </a:endParaRPr>
          </a:p>
        </p:txBody>
      </p:sp>
      <p:pic>
        <p:nvPicPr>
          <p:cNvPr id="12" name="Picture 12"/>
          <p:cNvPicPr/>
          <p:nvPr/>
        </p:nvPicPr>
        <p:blipFill>
          <a:blip r:embed="rId16"/>
          <a:srcRect l="21118" t="4465" r="4672" b="8755"/>
          <a:stretch/>
        </p:blipFill>
        <p:spPr>
          <a:xfrm>
            <a:off x="707760" y="4966200"/>
            <a:ext cx="2337840" cy="1619640"/>
          </a:xfrm>
          <a:prstGeom prst="rect">
            <a:avLst/>
          </a:prstGeom>
          <a:ln>
            <a:noFill/>
          </a:ln>
        </p:spPr>
      </p:pic>
      <p:sp>
        <p:nvSpPr>
          <p:cNvPr id="13" name="CustomShape 12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" name="CustomShape 13"/>
          <p:cNvSpPr/>
          <p:nvPr/>
        </p:nvSpPr>
        <p:spPr>
          <a:xfrm>
            <a:off x="0" y="1440"/>
            <a:ext cx="12191760" cy="6856200"/>
          </a:xfrm>
          <a:custGeom>
            <a:avLst/>
            <a:gdLst/>
            <a:ahLst/>
            <a:cxnLst/>
            <a:rect l="l" t="t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" name="Picture 8"/>
          <p:cNvPicPr/>
          <p:nvPr/>
        </p:nvPicPr>
        <p:blipFill>
          <a:blip r:embed="rId15"/>
          <a:stretch/>
        </p:blipFill>
        <p:spPr>
          <a:xfrm>
            <a:off x="0" y="0"/>
            <a:ext cx="12191760" cy="6860880"/>
          </a:xfrm>
          <a:prstGeom prst="rect">
            <a:avLst/>
          </a:prstGeom>
          <a:ln>
            <a:noFill/>
          </a:ln>
        </p:spPr>
      </p:pic>
      <p:pic>
        <p:nvPicPr>
          <p:cNvPr id="16" name="Picture 8"/>
          <p:cNvPicPr/>
          <p:nvPr/>
        </p:nvPicPr>
        <p:blipFill>
          <a:blip r:embed="rId17" cstate="print"/>
          <a:stretch/>
        </p:blipFill>
        <p:spPr>
          <a:xfrm>
            <a:off x="8701920" y="212040"/>
            <a:ext cx="3078360" cy="1891440"/>
          </a:xfrm>
          <a:prstGeom prst="rect">
            <a:avLst/>
          </a:prstGeom>
          <a:ln>
            <a:noFill/>
          </a:ln>
        </p:spPr>
      </p:pic>
      <p:pic>
        <p:nvPicPr>
          <p:cNvPr id="17" name="Picture 4"/>
          <p:cNvPicPr/>
          <p:nvPr/>
        </p:nvPicPr>
        <p:blipFill>
          <a:blip r:embed="rId18"/>
          <a:stretch/>
        </p:blipFill>
        <p:spPr>
          <a:xfrm>
            <a:off x="2234880" y="718920"/>
            <a:ext cx="5239080" cy="2383560"/>
          </a:xfrm>
          <a:prstGeom prst="rect">
            <a:avLst/>
          </a:prstGeom>
          <a:ln>
            <a:noFill/>
          </a:ln>
        </p:spPr>
      </p:pic>
      <p:sp>
        <p:nvSpPr>
          <p:cNvPr id="18" name="PlaceHolder 14"/>
          <p:cNvSpPr>
            <a:spLocks noGrp="1"/>
          </p:cNvSpPr>
          <p:nvPr>
            <p:ph type="title"/>
          </p:nvPr>
        </p:nvSpPr>
        <p:spPr>
          <a:xfrm>
            <a:off x="1154880" y="2099880"/>
            <a:ext cx="8825400" cy="267732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en-US" sz="5400" b="0" strike="noStrike" spc="-1">
                <a:solidFill>
                  <a:srgbClr val="EEECE1"/>
                </a:solidFill>
                <a:latin typeface="Century Gothic"/>
              </a:rPr>
              <a:t>Образец заголовка</a:t>
            </a:r>
            <a:endParaRPr lang="en-US" sz="54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9" name="PlaceHolder 15"/>
          <p:cNvSpPr>
            <a:spLocks noGrp="1"/>
          </p:cNvSpPr>
          <p:nvPr>
            <p:ph type="dt"/>
          </p:nvPr>
        </p:nvSpPr>
        <p:spPr>
          <a:xfrm rot="5400000">
            <a:off x="10159200" y="1792080"/>
            <a:ext cx="990360" cy="3045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fld id="{A7D7A9B3-CC01-43D9-919B-47A441B70CD3}" type="datetime">
              <a:rPr lang="en-US" sz="1000" b="0" strike="noStrike" spc="-1">
                <a:solidFill>
                  <a:srgbClr val="FFFFFF"/>
                </a:solidFill>
                <a:latin typeface="Century Gothic"/>
              </a:rPr>
              <a:pPr>
                <a:lnSpc>
                  <a:spcPct val="100000"/>
                </a:lnSpc>
              </a:pPr>
              <a:t>5/15/2024</a:t>
            </a:fld>
            <a:endParaRPr lang="en-US" sz="1000" b="0" strike="noStrike" spc="-1">
              <a:latin typeface="Times New Roman"/>
            </a:endParaRPr>
          </a:p>
        </p:txBody>
      </p:sp>
      <p:sp>
        <p:nvSpPr>
          <p:cNvPr id="20" name="PlaceHolder 16"/>
          <p:cNvSpPr>
            <a:spLocks noGrp="1"/>
          </p:cNvSpPr>
          <p:nvPr>
            <p:ph type="ftr"/>
          </p:nvPr>
        </p:nvSpPr>
        <p:spPr>
          <a:xfrm rot="5400000">
            <a:off x="8952120" y="3227760"/>
            <a:ext cx="3859560" cy="304560"/>
          </a:xfrm>
          <a:prstGeom prst="rect">
            <a:avLst/>
          </a:prstGeom>
        </p:spPr>
        <p:txBody>
          <a:bodyPr anchor="ctr"/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21" name="PlaceHolder 17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404040"/>
                </a:solidFill>
                <a:latin typeface="Century Gothic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0" strike="noStrike" spc="-1">
                <a:solidFill>
                  <a:srgbClr val="404040"/>
                </a:solidFill>
                <a:latin typeface="Century Gothic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200" b="0" strike="noStrike" spc="-1">
                <a:solidFill>
                  <a:srgbClr val="404040"/>
                </a:solidFill>
                <a:latin typeface="Century Gothic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404040"/>
                </a:solidFill>
                <a:latin typeface="Century Gothic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404040"/>
                </a:solidFill>
                <a:latin typeface="Century Gothic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404040"/>
                </a:solidFill>
                <a:latin typeface="Century Gothic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9" name="CustomShape 2"/>
          <p:cNvSpPr/>
          <p:nvPr/>
        </p:nvSpPr>
        <p:spPr>
          <a:xfrm>
            <a:off x="0" y="2666880"/>
            <a:ext cx="4190760" cy="4190760"/>
          </a:xfrm>
          <a:prstGeom prst="ellipse">
            <a:avLst/>
          </a:prstGeom>
          <a:gradFill>
            <a:gsLst>
              <a:gs pos="0">
                <a:schemeClr val="accent5">
                  <a:alpha val="11000"/>
                </a:schemeClr>
              </a:gs>
              <a:gs pos="36000">
                <a:schemeClr val="accent5">
                  <a:alpha val="10000"/>
                </a:schemeClr>
              </a:gs>
              <a:gs pos="75000">
                <a:schemeClr val="accent5"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0" name="CustomShape 3"/>
          <p:cNvSpPr/>
          <p:nvPr/>
        </p:nvSpPr>
        <p:spPr>
          <a:xfrm>
            <a:off x="0" y="2895480"/>
            <a:ext cx="2361960" cy="2361960"/>
          </a:xfrm>
          <a:prstGeom prst="ellipse">
            <a:avLst/>
          </a:prstGeom>
          <a:gradFill>
            <a:gsLst>
              <a:gs pos="0">
                <a:schemeClr val="accent5">
                  <a:alpha val="8000"/>
                </a:schemeClr>
              </a:gs>
              <a:gs pos="3600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1" name="CustomShape 4"/>
          <p:cNvSpPr/>
          <p:nvPr/>
        </p:nvSpPr>
        <p:spPr>
          <a:xfrm>
            <a:off x="8609040" y="5867280"/>
            <a:ext cx="990360" cy="990360"/>
          </a:xfrm>
          <a:prstGeom prst="ellipse">
            <a:avLst/>
          </a:prstGeom>
          <a:gradFill>
            <a:gsLst>
              <a:gs pos="0">
                <a:schemeClr val="accent5">
                  <a:alpha val="14000"/>
                </a:schemeClr>
              </a:gs>
              <a:gs pos="36000">
                <a:schemeClr val="accent5">
                  <a:alpha val="7000"/>
                </a:schemeClr>
              </a:gs>
              <a:gs pos="66000">
                <a:schemeClr val="accent5"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2" name="CustomShape 5"/>
          <p:cNvSpPr/>
          <p:nvPr/>
        </p:nvSpPr>
        <p:spPr>
          <a:xfrm>
            <a:off x="8609040" y="1676520"/>
            <a:ext cx="2819160" cy="2819160"/>
          </a:xfrm>
          <a:prstGeom prst="ellipse">
            <a:avLst/>
          </a:prstGeom>
          <a:gradFill>
            <a:gsLst>
              <a:gs pos="0">
                <a:schemeClr val="accent5">
                  <a:alpha val="7000"/>
                </a:schemeClr>
              </a:gs>
              <a:gs pos="36000">
                <a:schemeClr val="accent5">
                  <a:alpha val="6000"/>
                </a:schemeClr>
              </a:gs>
              <a:gs pos="69000">
                <a:schemeClr val="accent5"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3" name="CustomShape 6"/>
          <p:cNvSpPr/>
          <p:nvPr/>
        </p:nvSpPr>
        <p:spPr>
          <a:xfrm>
            <a:off x="7999560" y="8640"/>
            <a:ext cx="1599840" cy="1599840"/>
          </a:xfrm>
          <a:prstGeom prst="ellipse">
            <a:avLst/>
          </a:prstGeom>
          <a:gradFill>
            <a:gsLst>
              <a:gs pos="0">
                <a:schemeClr val="accent5">
                  <a:alpha val="14000"/>
                </a:schemeClr>
              </a:gs>
              <a:gs pos="36000">
                <a:schemeClr val="accent5">
                  <a:alpha val="7000"/>
                </a:schemeClr>
              </a:gs>
              <a:gs pos="73000">
                <a:schemeClr val="accent5"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4" name="CustomShape 7"/>
          <p:cNvSpPr/>
          <p:nvPr/>
        </p:nvSpPr>
        <p:spPr>
          <a:xfrm rot="21010200">
            <a:off x="8490960" y="1797480"/>
            <a:ext cx="3299040" cy="440640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" name="CustomShape 8"/>
          <p:cNvSpPr/>
          <p:nvPr/>
        </p:nvSpPr>
        <p:spPr>
          <a:xfrm>
            <a:off x="459360" y="1866240"/>
            <a:ext cx="11277360" cy="4533480"/>
          </a:xfrm>
          <a:custGeom>
            <a:avLst/>
            <a:gdLst/>
            <a:ahLst/>
            <a:cxnLst/>
            <a:rect l="l" t="t" r="r" b="b"/>
            <a:pathLst>
              <a:path w="7104" h="2856">
                <a:moveTo>
                  <a:pt x="0" y="0"/>
                </a:moveTo>
                <a:lnTo>
                  <a:pt x="0" y="2856"/>
                </a:lnTo>
                <a:lnTo>
                  <a:pt x="7104" y="2856"/>
                </a:lnTo>
                <a:lnTo>
                  <a:pt x="7104" y="1"/>
                </a:lnTo>
                <a:lnTo>
                  <a:pt x="7104" y="1"/>
                </a:lnTo>
                <a:lnTo>
                  <a:pt x="6943" y="26"/>
                </a:lnTo>
                <a:lnTo>
                  <a:pt x="6782" y="50"/>
                </a:lnTo>
                <a:lnTo>
                  <a:pt x="6621" y="73"/>
                </a:lnTo>
                <a:lnTo>
                  <a:pt x="6459" y="93"/>
                </a:lnTo>
                <a:lnTo>
                  <a:pt x="6298" y="113"/>
                </a:lnTo>
                <a:lnTo>
                  <a:pt x="6136" y="132"/>
                </a:lnTo>
                <a:lnTo>
                  <a:pt x="5976" y="148"/>
                </a:lnTo>
                <a:lnTo>
                  <a:pt x="5814" y="163"/>
                </a:lnTo>
                <a:lnTo>
                  <a:pt x="5653" y="177"/>
                </a:lnTo>
                <a:lnTo>
                  <a:pt x="5494" y="189"/>
                </a:lnTo>
                <a:lnTo>
                  <a:pt x="5334" y="201"/>
                </a:lnTo>
                <a:lnTo>
                  <a:pt x="5175" y="211"/>
                </a:lnTo>
                <a:lnTo>
                  <a:pt x="5017" y="219"/>
                </a:lnTo>
                <a:lnTo>
                  <a:pt x="4859" y="227"/>
                </a:lnTo>
                <a:lnTo>
                  <a:pt x="4703" y="234"/>
                </a:lnTo>
                <a:lnTo>
                  <a:pt x="4548" y="239"/>
                </a:lnTo>
                <a:lnTo>
                  <a:pt x="4393" y="243"/>
                </a:lnTo>
                <a:lnTo>
                  <a:pt x="4240" y="247"/>
                </a:lnTo>
                <a:lnTo>
                  <a:pt x="4088" y="249"/>
                </a:lnTo>
                <a:lnTo>
                  <a:pt x="3937" y="251"/>
                </a:lnTo>
                <a:lnTo>
                  <a:pt x="3788" y="252"/>
                </a:lnTo>
                <a:lnTo>
                  <a:pt x="3640" y="251"/>
                </a:lnTo>
                <a:lnTo>
                  <a:pt x="3494" y="251"/>
                </a:lnTo>
                <a:lnTo>
                  <a:pt x="3349" y="249"/>
                </a:lnTo>
                <a:lnTo>
                  <a:pt x="3207" y="246"/>
                </a:lnTo>
                <a:lnTo>
                  <a:pt x="3066" y="243"/>
                </a:lnTo>
                <a:lnTo>
                  <a:pt x="2928" y="240"/>
                </a:lnTo>
                <a:lnTo>
                  <a:pt x="2791" y="235"/>
                </a:lnTo>
                <a:lnTo>
                  <a:pt x="2656" y="230"/>
                </a:lnTo>
                <a:lnTo>
                  <a:pt x="2524" y="225"/>
                </a:lnTo>
                <a:lnTo>
                  <a:pt x="2266" y="212"/>
                </a:lnTo>
                <a:lnTo>
                  <a:pt x="2019" y="198"/>
                </a:lnTo>
                <a:lnTo>
                  <a:pt x="1782" y="183"/>
                </a:lnTo>
                <a:lnTo>
                  <a:pt x="1557" y="167"/>
                </a:lnTo>
                <a:lnTo>
                  <a:pt x="1343" y="150"/>
                </a:lnTo>
                <a:lnTo>
                  <a:pt x="1144" y="132"/>
                </a:lnTo>
                <a:lnTo>
                  <a:pt x="957" y="114"/>
                </a:lnTo>
                <a:lnTo>
                  <a:pt x="785" y="96"/>
                </a:lnTo>
                <a:lnTo>
                  <a:pt x="627" y="79"/>
                </a:lnTo>
                <a:lnTo>
                  <a:pt x="487" y="63"/>
                </a:lnTo>
                <a:lnTo>
                  <a:pt x="361" y="48"/>
                </a:lnTo>
                <a:lnTo>
                  <a:pt x="254" y="35"/>
                </a:lnTo>
                <a:lnTo>
                  <a:pt x="165" y="23"/>
                </a:lnTo>
                <a:lnTo>
                  <a:pt x="42" y="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" name="CustomShape 9"/>
          <p:cNvSpPr/>
          <p:nvPr/>
        </p:nvSpPr>
        <p:spPr>
          <a:xfrm>
            <a:off x="0" y="1440"/>
            <a:ext cx="12191760" cy="6856200"/>
          </a:xfrm>
          <a:custGeom>
            <a:avLst/>
            <a:gdLst/>
            <a:ahLst/>
            <a:cxnLst/>
            <a:rect l="l" t="t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" name="CustomShape 10"/>
          <p:cNvSpPr/>
          <p:nvPr/>
        </p:nvSpPr>
        <p:spPr>
          <a:xfrm>
            <a:off x="10437840" y="0"/>
            <a:ext cx="685440" cy="114264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68" name="Picture 8"/>
          <p:cNvPicPr/>
          <p:nvPr/>
        </p:nvPicPr>
        <p:blipFill>
          <a:blip r:embed="rId15"/>
          <a:stretch/>
        </p:blipFill>
        <p:spPr>
          <a:xfrm>
            <a:off x="0" y="0"/>
            <a:ext cx="12191760" cy="6860880"/>
          </a:xfrm>
          <a:prstGeom prst="rect">
            <a:avLst/>
          </a:prstGeom>
          <a:ln>
            <a:noFill/>
          </a:ln>
        </p:spPr>
      </p:pic>
      <p:sp>
        <p:nvSpPr>
          <p:cNvPr id="69" name="CustomShape 11"/>
          <p:cNvSpPr/>
          <p:nvPr/>
        </p:nvSpPr>
        <p:spPr>
          <a:xfrm>
            <a:off x="11219760" y="6657840"/>
            <a:ext cx="97164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700" b="0" strike="noStrike" spc="-1">
                <a:solidFill>
                  <a:srgbClr val="DC5F00"/>
                </a:solidFill>
                <a:latin typeface="AGReverance"/>
              </a:rPr>
              <a:t>© Полшкова В.В., 2018</a:t>
            </a:r>
            <a:endParaRPr lang="en-US" sz="700" b="0" strike="noStrike" spc="-1">
              <a:latin typeface="Arial"/>
            </a:endParaRPr>
          </a:p>
        </p:txBody>
      </p:sp>
      <p:pic>
        <p:nvPicPr>
          <p:cNvPr id="70" name="Picture 8"/>
          <p:cNvPicPr/>
          <p:nvPr/>
        </p:nvPicPr>
        <p:blipFill>
          <a:blip r:embed="rId16"/>
          <a:stretch/>
        </p:blipFill>
        <p:spPr>
          <a:xfrm>
            <a:off x="9977400" y="5366880"/>
            <a:ext cx="2059200" cy="1265040"/>
          </a:xfrm>
          <a:prstGeom prst="rect">
            <a:avLst/>
          </a:prstGeom>
          <a:ln>
            <a:noFill/>
          </a:ln>
        </p:spPr>
      </p:pic>
      <p:pic>
        <p:nvPicPr>
          <p:cNvPr id="71" name="Picture 4"/>
          <p:cNvPicPr/>
          <p:nvPr/>
        </p:nvPicPr>
        <p:blipFill>
          <a:blip r:embed="rId17"/>
          <a:stretch/>
        </p:blipFill>
        <p:spPr>
          <a:xfrm>
            <a:off x="9385560" y="527040"/>
            <a:ext cx="2176560" cy="990000"/>
          </a:xfrm>
          <a:prstGeom prst="rect">
            <a:avLst/>
          </a:prstGeom>
          <a:ln>
            <a:noFill/>
          </a:ln>
        </p:spPr>
      </p:pic>
      <p:sp>
        <p:nvSpPr>
          <p:cNvPr id="72" name="PlaceHolder 12"/>
          <p:cNvSpPr>
            <a:spLocks noGrp="1"/>
          </p:cNvSpPr>
          <p:nvPr>
            <p:ph type="title"/>
          </p:nvPr>
        </p:nvSpPr>
        <p:spPr>
          <a:xfrm>
            <a:off x="1154880" y="973800"/>
            <a:ext cx="8760960" cy="706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600" b="0" strike="noStrike" spc="-1">
                <a:solidFill>
                  <a:srgbClr val="EEECE1"/>
                </a:solidFill>
                <a:latin typeface="Century Gothic"/>
              </a:rPr>
              <a:t>Образец заголовка</a:t>
            </a:r>
            <a:endParaRPr lang="en-US" sz="36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3" name="PlaceHolder 13"/>
          <p:cNvSpPr>
            <a:spLocks noGrp="1"/>
          </p:cNvSpPr>
          <p:nvPr>
            <p:ph type="body"/>
          </p:nvPr>
        </p:nvSpPr>
        <p:spPr>
          <a:xfrm>
            <a:off x="1154880" y="2603520"/>
            <a:ext cx="8825400" cy="341604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E84C22"/>
              </a:buClr>
              <a:buSzPct val="80000"/>
              <a:buFont typeface="Wingdings 3" charset="2"/>
              <a:buChar char=""/>
            </a:pP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Образец текста</a:t>
            </a:r>
          </a:p>
          <a:p>
            <a:pPr marL="743040" lvl="1" indent="-285480">
              <a:lnSpc>
                <a:spcPct val="100000"/>
              </a:lnSpc>
              <a:spcBef>
                <a:spcPts val="1001"/>
              </a:spcBef>
              <a:buClr>
                <a:srgbClr val="E84C22"/>
              </a:buClr>
              <a:buSzPct val="80000"/>
              <a:buFont typeface="Wingdings 3" charset="2"/>
              <a:buChar char=""/>
            </a:pPr>
            <a:r>
              <a:rPr lang="en-US" sz="1600" b="0" strike="noStrike" spc="-1">
                <a:solidFill>
                  <a:srgbClr val="404040"/>
                </a:solidFill>
                <a:latin typeface="Century Gothic"/>
              </a:rPr>
              <a:t>Второй уровень</a:t>
            </a:r>
          </a:p>
          <a:p>
            <a:pPr marL="1143000" lvl="2" indent="-228240">
              <a:lnSpc>
                <a:spcPct val="100000"/>
              </a:lnSpc>
              <a:spcBef>
                <a:spcPts val="1001"/>
              </a:spcBef>
              <a:buClr>
                <a:srgbClr val="E84C22"/>
              </a:buClr>
              <a:buSzPct val="80000"/>
              <a:buFont typeface="Wingdings 3" charset="2"/>
              <a:buChar char=""/>
            </a:pPr>
            <a:r>
              <a:rPr lang="en-US" sz="1400" b="0" strike="noStrike" spc="-1">
                <a:solidFill>
                  <a:srgbClr val="404040"/>
                </a:solidFill>
                <a:latin typeface="Century Gothic"/>
              </a:rPr>
              <a:t>Третий уровень</a:t>
            </a:r>
          </a:p>
          <a:p>
            <a:pPr marL="1600200" lvl="3" indent="-228240">
              <a:lnSpc>
                <a:spcPct val="100000"/>
              </a:lnSpc>
              <a:spcBef>
                <a:spcPts val="1001"/>
              </a:spcBef>
              <a:buClr>
                <a:srgbClr val="E84C22"/>
              </a:buClr>
              <a:buSzPct val="80000"/>
              <a:buFont typeface="Wingdings 3" charset="2"/>
              <a:buChar char=""/>
            </a:pPr>
            <a:r>
              <a:rPr lang="en-US" sz="1200" b="0" strike="noStrike" spc="-1">
                <a:solidFill>
                  <a:srgbClr val="404040"/>
                </a:solidFill>
                <a:latin typeface="Century Gothic"/>
              </a:rPr>
              <a:t>Четвертый уровень</a:t>
            </a:r>
          </a:p>
          <a:p>
            <a:pPr marL="2057400" lvl="4" indent="-228240">
              <a:lnSpc>
                <a:spcPct val="100000"/>
              </a:lnSpc>
              <a:spcBef>
                <a:spcPts val="1001"/>
              </a:spcBef>
              <a:buClr>
                <a:srgbClr val="E84C22"/>
              </a:buClr>
              <a:buSzPct val="80000"/>
              <a:buFont typeface="Wingdings 3" charset="2"/>
              <a:buChar char=""/>
            </a:pPr>
            <a:r>
              <a:rPr lang="en-US" sz="1200" b="0" strike="noStrike" spc="-1">
                <a:solidFill>
                  <a:srgbClr val="404040"/>
                </a:solidFill>
                <a:latin typeface="Century Gothic"/>
              </a:rPr>
              <a:t>Пятый уровень</a:t>
            </a:r>
          </a:p>
        </p:txBody>
      </p:sp>
      <p:sp>
        <p:nvSpPr>
          <p:cNvPr id="74" name="PlaceHolder 14"/>
          <p:cNvSpPr>
            <a:spLocks noGrp="1"/>
          </p:cNvSpPr>
          <p:nvPr>
            <p:ph type="dt"/>
          </p:nvPr>
        </p:nvSpPr>
        <p:spPr>
          <a:xfrm>
            <a:off x="10653120" y="6391800"/>
            <a:ext cx="990360" cy="30456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007BB42F-228F-46A1-B6D1-84867469E8D9}" type="datetime">
              <a:rPr lang="en-US" sz="1000" b="1" strike="noStrike" spc="-1">
                <a:solidFill>
                  <a:srgbClr val="E84C22"/>
                </a:solidFill>
                <a:latin typeface="Century Gothic"/>
              </a:rPr>
              <a:pPr algn="r">
                <a:lnSpc>
                  <a:spcPct val="100000"/>
                </a:lnSpc>
              </a:pPr>
              <a:t>5/15/2024</a:t>
            </a:fld>
            <a:endParaRPr lang="en-US" sz="1000" b="0" strike="noStrike" spc="-1">
              <a:latin typeface="Times New Roman"/>
            </a:endParaRPr>
          </a:p>
        </p:txBody>
      </p:sp>
      <p:sp>
        <p:nvSpPr>
          <p:cNvPr id="75" name="PlaceHolder 15"/>
          <p:cNvSpPr>
            <a:spLocks noGrp="1"/>
          </p:cNvSpPr>
          <p:nvPr>
            <p:ph type="ftr"/>
          </p:nvPr>
        </p:nvSpPr>
        <p:spPr>
          <a:xfrm>
            <a:off x="561240" y="6391800"/>
            <a:ext cx="3859560" cy="304560"/>
          </a:xfrm>
          <a:prstGeom prst="rect">
            <a:avLst/>
          </a:prstGeom>
        </p:spPr>
        <p:txBody>
          <a:bodyPr anchor="ctr"/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76" name="PlaceHolder 16"/>
          <p:cNvSpPr>
            <a:spLocks noGrp="1"/>
          </p:cNvSpPr>
          <p:nvPr>
            <p:ph type="sldNum"/>
          </p:nvPr>
        </p:nvSpPr>
        <p:spPr>
          <a:xfrm>
            <a:off x="10352520" y="295560"/>
            <a:ext cx="837720" cy="767160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ct val="100000"/>
              </a:lnSpc>
            </a:pPr>
            <a:fld id="{FB22562B-3DB2-4DA0-B7D3-34CA69ED1B33}" type="slidenum">
              <a:rPr lang="en-US" sz="2800" b="0" strike="noStrike" spc="-1">
                <a:solidFill>
                  <a:srgbClr val="FFFFFF"/>
                </a:solidFill>
                <a:latin typeface="Century Gothic"/>
              </a:rPr>
              <a:pPr algn="ctr">
                <a:lnSpc>
                  <a:spcPct val="100000"/>
                </a:lnSpc>
              </a:pPr>
              <a:t>‹#›</a:t>
            </a:fld>
            <a:endParaRPr lang="en-US" sz="28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Shape 1"/>
          <p:cNvSpPr txBox="1"/>
          <p:nvPr/>
        </p:nvSpPr>
        <p:spPr>
          <a:xfrm>
            <a:off x="1161783" y="3789040"/>
            <a:ext cx="10190306" cy="2952328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endParaRPr lang="ru-RU" sz="2400" b="0" strike="noStrike" spc="-1" dirty="0" smtClean="0">
              <a:solidFill>
                <a:srgbClr val="000000"/>
              </a:solidFill>
              <a:latin typeface="Century Gothic"/>
            </a:endParaRPr>
          </a:p>
          <a:p>
            <a:pPr algn="r">
              <a:lnSpc>
                <a:spcPct val="100000"/>
              </a:lnSpc>
            </a:pPr>
            <a:endParaRPr lang="ru-RU" sz="2400" spc="-1" dirty="0">
              <a:solidFill>
                <a:srgbClr val="000000"/>
              </a:solidFill>
              <a:latin typeface="Century Gothic"/>
            </a:endParaRPr>
          </a:p>
          <a:p>
            <a:pPr algn="r">
              <a:lnSpc>
                <a:spcPct val="100000"/>
              </a:lnSpc>
            </a:pPr>
            <a:endParaRPr lang="ru-RU" sz="2400" b="0" strike="noStrike" spc="-1" dirty="0" smtClean="0">
              <a:solidFill>
                <a:srgbClr val="000000"/>
              </a:solidFill>
              <a:latin typeface="Century Gothic"/>
            </a:endParaRPr>
          </a:p>
          <a:p>
            <a:pPr algn="r">
              <a:lnSpc>
                <a:spcPct val="100000"/>
              </a:lnSpc>
            </a:pPr>
            <a:endParaRPr lang="ru-RU" sz="2400" b="0" strike="noStrike" spc="-1" dirty="0" smtClean="0">
              <a:solidFill>
                <a:srgbClr val="000000"/>
              </a:solidFill>
              <a:latin typeface="Century Gothic"/>
            </a:endParaRPr>
          </a:p>
          <a:p>
            <a:pPr algn="r">
              <a:lnSpc>
                <a:spcPct val="100000"/>
              </a:lnSpc>
            </a:pPr>
            <a:endParaRPr lang="ru-RU" sz="2400" spc="-1" dirty="0">
              <a:solidFill>
                <a:srgbClr val="000000"/>
              </a:solidFill>
              <a:latin typeface="Century Gothic"/>
            </a:endParaRPr>
          </a:p>
          <a:p>
            <a:pPr algn="r">
              <a:lnSpc>
                <a:spcPct val="100000"/>
              </a:lnSpc>
            </a:pPr>
            <a:endParaRPr lang="ru-RU" sz="2400" b="0" strike="noStrike" spc="-1" dirty="0" smtClean="0">
              <a:solidFill>
                <a:srgbClr val="000000"/>
              </a:solidFill>
              <a:latin typeface="Century Gothic"/>
            </a:endParaRPr>
          </a:p>
          <a:p>
            <a:pPr algn="r">
              <a:lnSpc>
                <a:spcPct val="100000"/>
              </a:lnSpc>
            </a:pPr>
            <a:endParaRPr lang="ru-RU" sz="2400" spc="-1" dirty="0">
              <a:solidFill>
                <a:srgbClr val="000000"/>
              </a:solidFill>
              <a:latin typeface="Century Gothic"/>
            </a:endParaRPr>
          </a:p>
          <a:p>
            <a:pPr algn="r">
              <a:lnSpc>
                <a:spcPct val="100000"/>
              </a:lnSpc>
            </a:pPr>
            <a:endParaRPr lang="ru-RU" sz="2400" b="0" strike="noStrike" spc="-1" dirty="0" smtClean="0">
              <a:solidFill>
                <a:srgbClr val="000000"/>
              </a:solidFill>
              <a:latin typeface="Century Gothic"/>
            </a:endParaRPr>
          </a:p>
          <a:p>
            <a:pPr algn="r">
              <a:lnSpc>
                <a:spcPct val="100000"/>
              </a:lnSpc>
            </a:pPr>
            <a:r>
              <a:rPr lang="ru-RU" sz="2400" b="1" i="1" strike="noStrike" spc="-1" dirty="0" smtClean="0">
                <a:solidFill>
                  <a:srgbClr val="FF0000"/>
                </a:solidFill>
                <a:latin typeface="Century Gothic"/>
              </a:rPr>
              <a:t>Республиканская акция по благоустройству  и озеленению территории «Цветы добра»</a:t>
            </a:r>
          </a:p>
          <a:p>
            <a:pPr algn="r">
              <a:lnSpc>
                <a:spcPct val="100000"/>
              </a:lnSpc>
            </a:pPr>
            <a:r>
              <a:rPr lang="ru-RU" sz="2400" b="1" i="1" spc="-1" dirty="0" smtClean="0">
                <a:solidFill>
                  <a:srgbClr val="FF0000"/>
                </a:solidFill>
                <a:latin typeface="Century Gothic"/>
              </a:rPr>
              <a:t>Номинация «Букет ветерану»</a:t>
            </a:r>
          </a:p>
          <a:p>
            <a:pPr algn="just">
              <a:lnSpc>
                <a:spcPct val="100000"/>
              </a:lnSpc>
            </a:pPr>
            <a:endParaRPr lang="ru-RU" sz="2400" b="0" strike="noStrike" spc="-1" dirty="0">
              <a:solidFill>
                <a:srgbClr val="000000"/>
              </a:solidFill>
              <a:latin typeface="Century Gothic"/>
            </a:endParaRPr>
          </a:p>
          <a:p>
            <a:pPr algn="just">
              <a:lnSpc>
                <a:spcPct val="100000"/>
              </a:lnSpc>
            </a:pPr>
            <a:r>
              <a:rPr lang="ru-RU" sz="2000" spc="-1" dirty="0" smtClean="0">
                <a:solidFill>
                  <a:srgbClr val="0070C0"/>
                </a:solidFill>
                <a:latin typeface="Century Gothic"/>
              </a:rPr>
              <a:t>Учреждение образования </a:t>
            </a:r>
          </a:p>
          <a:p>
            <a:pPr algn="just">
              <a:lnSpc>
                <a:spcPct val="100000"/>
              </a:lnSpc>
            </a:pPr>
            <a:r>
              <a:rPr lang="ru-RU" sz="2000" spc="-1" dirty="0" smtClean="0">
                <a:solidFill>
                  <a:srgbClr val="0070C0"/>
                </a:solidFill>
                <a:latin typeface="Century Gothic"/>
              </a:rPr>
              <a:t>«Лельчицкий государственный колледж»</a:t>
            </a:r>
          </a:p>
          <a:p>
            <a:pPr algn="just">
              <a:lnSpc>
                <a:spcPct val="100000"/>
              </a:lnSpc>
            </a:pPr>
            <a:r>
              <a:rPr lang="ru-RU" sz="2000" spc="-1" dirty="0" smtClean="0">
                <a:solidFill>
                  <a:srgbClr val="0070C0"/>
                </a:solidFill>
                <a:latin typeface="Century Gothic"/>
              </a:rPr>
              <a:t>Гомельская область, Лельчицкий район </a:t>
            </a:r>
          </a:p>
          <a:p>
            <a:pPr algn="just">
              <a:lnSpc>
                <a:spcPct val="100000"/>
              </a:lnSpc>
            </a:pPr>
            <a:r>
              <a:rPr lang="ru-RU" sz="2000" spc="-1" dirty="0" smtClean="0">
                <a:solidFill>
                  <a:srgbClr val="0070C0"/>
                </a:solidFill>
                <a:latin typeface="Century Gothic"/>
              </a:rPr>
              <a:t>Авторы: Зубрей Вероника -16 лет, </a:t>
            </a:r>
            <a:r>
              <a:rPr lang="ru-RU" sz="2000" spc="-1" dirty="0">
                <a:solidFill>
                  <a:srgbClr val="0070C0"/>
                </a:solidFill>
                <a:latin typeface="Century Gothic"/>
              </a:rPr>
              <a:t>Г</a:t>
            </a:r>
            <a:r>
              <a:rPr lang="ru-RU" sz="2000" spc="-1" dirty="0" smtClean="0">
                <a:solidFill>
                  <a:srgbClr val="0070C0"/>
                </a:solidFill>
                <a:latin typeface="Century Gothic"/>
              </a:rPr>
              <a:t>аврик Евгения-16 лет</a:t>
            </a:r>
          </a:p>
          <a:p>
            <a:pPr algn="just">
              <a:lnSpc>
                <a:spcPct val="100000"/>
              </a:lnSpc>
            </a:pPr>
            <a:r>
              <a:rPr lang="ru-RU" sz="2000" spc="-1" dirty="0" smtClean="0">
                <a:solidFill>
                  <a:srgbClr val="0070C0"/>
                </a:solidFill>
                <a:latin typeface="Century Gothic"/>
              </a:rPr>
              <a:t>Руководитель: Штукарь Галина Алексеевна, преподаватель истории</a:t>
            </a:r>
          </a:p>
          <a:p>
            <a:pPr algn="just">
              <a:lnSpc>
                <a:spcPct val="100000"/>
              </a:lnSpc>
            </a:pPr>
            <a:r>
              <a:rPr lang="ru-RU" sz="2000" spc="-1" dirty="0" smtClean="0">
                <a:solidFill>
                  <a:srgbClr val="0070C0"/>
                </a:solidFill>
                <a:latin typeface="Century Gothic"/>
              </a:rPr>
              <a:t>247841 г.п.Лельчицы, ул.Совентская,103 </a:t>
            </a:r>
            <a:r>
              <a:rPr lang="ru-RU" sz="2000" spc="-1" dirty="0" err="1" smtClean="0">
                <a:solidFill>
                  <a:srgbClr val="0070C0"/>
                </a:solidFill>
                <a:latin typeface="Century Gothic"/>
              </a:rPr>
              <a:t>т.м</a:t>
            </a:r>
            <a:r>
              <a:rPr lang="ru-RU" sz="2000" spc="-1" dirty="0" smtClean="0">
                <a:solidFill>
                  <a:srgbClr val="0070C0"/>
                </a:solidFill>
                <a:latin typeface="Century Gothic"/>
              </a:rPr>
              <a:t>. +375-25-724-82-73</a:t>
            </a:r>
          </a:p>
          <a:p>
            <a:pPr>
              <a:lnSpc>
                <a:spcPct val="100000"/>
              </a:lnSpc>
            </a:pPr>
            <a:endParaRPr lang="en-US" sz="2400" b="0" strike="noStrike" spc="-1" dirty="0">
              <a:solidFill>
                <a:srgbClr val="000000"/>
              </a:solidFill>
              <a:latin typeface="Castellar" panose="020A0402060406010301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Shape 1"/>
          <p:cNvSpPr txBox="1"/>
          <p:nvPr/>
        </p:nvSpPr>
        <p:spPr>
          <a:xfrm>
            <a:off x="1238216" y="214290"/>
            <a:ext cx="8760960" cy="4786346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3600" b="1" spc="-1" dirty="0" smtClean="0">
                <a:solidFill>
                  <a:srgbClr val="C00000"/>
                </a:solidFill>
                <a:latin typeface="Century Gothic"/>
              </a:rPr>
              <a:t>Материалы для букета:</a:t>
            </a:r>
          </a:p>
          <a:p>
            <a:pPr>
              <a:lnSpc>
                <a:spcPct val="100000"/>
              </a:lnSpc>
            </a:pPr>
            <a:r>
              <a:rPr lang="ru-RU" sz="2400" b="1" spc="-1" dirty="0" smtClean="0">
                <a:solidFill>
                  <a:srgbClr val="C00000"/>
                </a:solidFill>
                <a:latin typeface="Century Gothic"/>
              </a:rPr>
              <a:t>1.Гвоздики</a:t>
            </a:r>
          </a:p>
          <a:p>
            <a:pPr>
              <a:lnSpc>
                <a:spcPct val="100000"/>
              </a:lnSpc>
            </a:pPr>
            <a:r>
              <a:rPr lang="ru-RU" sz="2400" b="1" spc="-1" dirty="0" smtClean="0">
                <a:solidFill>
                  <a:srgbClr val="C00000"/>
                </a:solidFill>
                <a:latin typeface="Century Gothic"/>
              </a:rPr>
              <a:t>2.Алиумы</a:t>
            </a:r>
          </a:p>
          <a:p>
            <a:pPr>
              <a:lnSpc>
                <a:spcPct val="100000"/>
              </a:lnSpc>
            </a:pPr>
            <a:r>
              <a:rPr lang="ru-RU" sz="2400" b="1" spc="-1" dirty="0" smtClean="0">
                <a:solidFill>
                  <a:srgbClr val="C00000"/>
                </a:solidFill>
                <a:latin typeface="Century Gothic"/>
              </a:rPr>
              <a:t>3.Хосты</a:t>
            </a:r>
          </a:p>
          <a:p>
            <a:pPr>
              <a:lnSpc>
                <a:spcPct val="100000"/>
              </a:lnSpc>
            </a:pPr>
            <a:r>
              <a:rPr lang="ru-RU" sz="2400" b="1" spc="-1" dirty="0" smtClean="0">
                <a:solidFill>
                  <a:srgbClr val="C00000"/>
                </a:solidFill>
                <a:latin typeface="Century Gothic"/>
              </a:rPr>
              <a:t>4. Ландыши </a:t>
            </a:r>
          </a:p>
          <a:p>
            <a:pPr>
              <a:lnSpc>
                <a:spcPct val="100000"/>
              </a:lnSpc>
            </a:pPr>
            <a:r>
              <a:rPr lang="ru-RU" sz="2400" b="1" spc="-1" dirty="0" smtClean="0">
                <a:solidFill>
                  <a:srgbClr val="C00000"/>
                </a:solidFill>
                <a:latin typeface="Century Gothic"/>
              </a:rPr>
              <a:t>5. Нарциссы </a:t>
            </a:r>
          </a:p>
          <a:p>
            <a:pPr>
              <a:lnSpc>
                <a:spcPct val="100000"/>
              </a:lnSpc>
            </a:pPr>
            <a:r>
              <a:rPr lang="ru-RU" sz="2400" b="1" spc="-1" dirty="0" smtClean="0">
                <a:solidFill>
                  <a:srgbClr val="C00000"/>
                </a:solidFill>
                <a:latin typeface="Century Gothic"/>
              </a:rPr>
              <a:t>6. Упаковочная бумага</a:t>
            </a:r>
          </a:p>
          <a:p>
            <a:pPr>
              <a:lnSpc>
                <a:spcPct val="100000"/>
              </a:lnSpc>
            </a:pPr>
            <a:r>
              <a:rPr lang="ru-RU" sz="2400" b="1" spc="-1" dirty="0" smtClean="0">
                <a:solidFill>
                  <a:srgbClr val="C00000"/>
                </a:solidFill>
                <a:latin typeface="Century Gothic"/>
              </a:rPr>
              <a:t>7. Надпись «9 мая»</a:t>
            </a:r>
          </a:p>
          <a:p>
            <a:pPr>
              <a:lnSpc>
                <a:spcPct val="100000"/>
              </a:lnSpc>
            </a:pPr>
            <a:r>
              <a:rPr lang="ru-RU" sz="3600" spc="-1" dirty="0" smtClean="0">
                <a:solidFill>
                  <a:srgbClr val="C00000"/>
                </a:solidFill>
                <a:latin typeface="Century Gothic"/>
              </a:rPr>
              <a:t> </a:t>
            </a:r>
            <a:endParaRPr lang="en-US" sz="3600" b="0" strike="noStrike" spc="-1" dirty="0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26628" b="8397"/>
          <a:stretch>
            <a:fillRect/>
          </a:stretch>
        </p:blipFill>
        <p:spPr bwMode="auto">
          <a:xfrm>
            <a:off x="5667372" y="1571612"/>
            <a:ext cx="486512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Shape 1"/>
          <p:cNvSpPr txBox="1"/>
          <p:nvPr/>
        </p:nvSpPr>
        <p:spPr>
          <a:xfrm>
            <a:off x="1238216" y="357166"/>
            <a:ext cx="8760960" cy="706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3600" b="1" strike="noStrike" spc="-1" dirty="0" smtClean="0">
                <a:solidFill>
                  <a:srgbClr val="FF0000"/>
                </a:solidFill>
                <a:latin typeface="Century Gothic"/>
              </a:rPr>
              <a:t>Сборка букета</a:t>
            </a:r>
            <a:endParaRPr lang="en-US" sz="3600" b="1" strike="noStrike" spc="-1" dirty="0">
              <a:solidFill>
                <a:srgbClr val="FF0000"/>
              </a:solidFill>
              <a:latin typeface="Century Gothic"/>
            </a:endParaRPr>
          </a:p>
        </p:txBody>
      </p:sp>
      <p:sp>
        <p:nvSpPr>
          <p:cNvPr id="116" name="TextShape 2"/>
          <p:cNvSpPr txBox="1"/>
          <p:nvPr/>
        </p:nvSpPr>
        <p:spPr>
          <a:xfrm>
            <a:off x="1154880" y="2603520"/>
            <a:ext cx="8825400" cy="34160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150" y="1571612"/>
            <a:ext cx="2571704" cy="3428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52794" y="1571612"/>
            <a:ext cx="2571768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31719" y="1571612"/>
            <a:ext cx="2607487" cy="347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82082" y="1571612"/>
            <a:ext cx="2571767" cy="3429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9654" y="571480"/>
            <a:ext cx="8760960" cy="70668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3600" b="1" strike="noStrike" spc="-1" dirty="0" smtClean="0">
                <a:solidFill>
                  <a:srgbClr val="FF0000"/>
                </a:solidFill>
                <a:latin typeface="Century Gothic"/>
              </a:rPr>
              <a:t>Сборка букета</a:t>
            </a:r>
            <a:endParaRPr lang="en-US" sz="3600" b="1" strike="noStrike" spc="-1" dirty="0">
              <a:solidFill>
                <a:srgbClr val="FF0000"/>
              </a:solidFill>
              <a:latin typeface="Century Gothic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464" y="1857364"/>
            <a:ext cx="2982473" cy="397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 l="5915" t="45653" r="6833"/>
          <a:stretch>
            <a:fillRect/>
          </a:stretch>
        </p:blipFill>
        <p:spPr bwMode="auto">
          <a:xfrm>
            <a:off x="7596198" y="2285992"/>
            <a:ext cx="3714776" cy="3085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10050" y="1857364"/>
            <a:ext cx="2928958" cy="404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8216" y="642918"/>
            <a:ext cx="8760960" cy="706680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Готовый букет 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3809984" y="1428736"/>
            <a:ext cx="3571900" cy="4548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Вручение букета ветерану (узнице концлагеря)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Тишкевич Нэлли Николаевне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1166778" y="2071678"/>
            <a:ext cx="8825400" cy="341604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Галина Алексеевна\Desktop\конкурс 9 мая 24\видео букет ветерану\Снимок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198"/>
          <a:stretch/>
        </p:blipFill>
        <p:spPr bwMode="auto">
          <a:xfrm>
            <a:off x="1055440" y="1914091"/>
            <a:ext cx="5328592" cy="3215106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1875365"/>
            <a:ext cx="4558579" cy="3215106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Вручение букета ветерану (узнице концлагеря)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Тишкевич Нэлли Николаевне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1166778" y="2071678"/>
            <a:ext cx="8825400" cy="341604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буке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3432" y="1699354"/>
            <a:ext cx="8616280" cy="484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4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1524</TotalTime>
  <Words>100</Words>
  <Application>Microsoft Office PowerPoint</Application>
  <PresentationFormat>Широкоэкранный</PresentationFormat>
  <Paragraphs>31</Paragraphs>
  <Slides>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</vt:i4>
      </vt:variant>
    </vt:vector>
  </HeadingPairs>
  <TitlesOfParts>
    <vt:vector size="18" baseType="lpstr">
      <vt:lpstr>AGReverance</vt:lpstr>
      <vt:lpstr>Arial</vt:lpstr>
      <vt:lpstr>Castellar</vt:lpstr>
      <vt:lpstr>Century Gothic</vt:lpstr>
      <vt:lpstr>DejaVu Sans</vt:lpstr>
      <vt:lpstr>Symbol</vt:lpstr>
      <vt:lpstr>Times New Roman</vt:lpstr>
      <vt:lpstr>Wingdings</vt:lpstr>
      <vt:lpstr>Wingdings 3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Сборка букета</vt:lpstr>
      <vt:lpstr>Готовый букет </vt:lpstr>
      <vt:lpstr>Вручение букета ветерану (узнице концлагеря)  Тишкевич Нэлли Николаевне</vt:lpstr>
      <vt:lpstr>Вручение букета ветерану (узнице концлагеря)  Тишкевич Нэлли Николаевне</vt:lpstr>
    </vt:vector>
  </TitlesOfParts>
  <Company>МАОУ ДО ЦРТДиЮ Каменского района Пензенской области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День Победы 9 мая</dc:title>
  <dc:subject>День Победы 9 мая</dc:subject>
  <dc:creator>Viktoriya Polshkova</dc:creator>
  <cp:keywords>День Победы 9мая шаблон</cp:keywords>
  <dc:description/>
  <cp:lastModifiedBy>Андрей Суховерхий</cp:lastModifiedBy>
  <cp:revision>57</cp:revision>
  <dcterms:created xsi:type="dcterms:W3CDTF">2018-04-26T02:30:42Z</dcterms:created>
  <dcterms:modified xsi:type="dcterms:W3CDTF">2024-05-15T14:00:13Z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МАОУ ДО ЦРТДиЮ Каменского района Пензенской области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Широкоэкранный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3</vt:i4>
  </property>
</Properties>
</file>