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6537" y="1614875"/>
            <a:ext cx="784746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0">
                <a:noFill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ptima" pitchFamily="2" charset="0"/>
              <a:cs typeface="Times New Roman" panose="02020603050405020304" pitchFamily="18" charset="0"/>
            </a:endParaRPr>
          </a:p>
          <a:p>
            <a:pPr algn="r"/>
            <a:r>
              <a:rPr lang="ru-RU" sz="3200" i="1" dirty="0" smtClean="0">
                <a:ln w="0">
                  <a:noFill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Республиканская акция </a:t>
            </a:r>
            <a:r>
              <a:rPr lang="ru-RU" sz="3200" i="1" spc="-1" dirty="0">
                <a:solidFill>
                  <a:srgbClr val="FF0000"/>
                </a:solidFill>
                <a:latin typeface="Century Gothic"/>
              </a:rPr>
              <a:t>по благоустройству  </a:t>
            </a:r>
            <a:r>
              <a:rPr lang="ru-RU" sz="3200" i="1" spc="-1" dirty="0" smtClean="0">
                <a:solidFill>
                  <a:srgbClr val="FF0000"/>
                </a:solidFill>
                <a:latin typeface="Century Gothic"/>
              </a:rPr>
              <a:t>и озеленению </a:t>
            </a:r>
            <a:r>
              <a:rPr lang="ru-RU" sz="3200" i="1" spc="-1" dirty="0">
                <a:solidFill>
                  <a:srgbClr val="FF0000"/>
                </a:solidFill>
                <a:latin typeface="Century Gothic"/>
              </a:rPr>
              <a:t>территории «Цветы </a:t>
            </a:r>
            <a:r>
              <a:rPr lang="ru-RU" sz="3200" i="1" spc="-1" dirty="0" smtClean="0">
                <a:solidFill>
                  <a:srgbClr val="FF0000"/>
                </a:solidFill>
                <a:latin typeface="Century Gothic"/>
              </a:rPr>
              <a:t>добра»</a:t>
            </a:r>
            <a:endParaRPr lang="ru-RU" sz="2800" i="1" dirty="0" smtClean="0">
              <a:ln w="0">
                <a:noFill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ptima" pitchFamily="2" charset="0"/>
              <a:cs typeface="Times New Roman" panose="02020603050405020304" pitchFamily="18" charset="0"/>
            </a:endParaRPr>
          </a:p>
          <a:p>
            <a:pPr algn="r"/>
            <a:r>
              <a:rPr lang="ru-RU" sz="2800" i="1" dirty="0" smtClean="0">
                <a:ln w="0">
                  <a:noFill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Номинация: </a:t>
            </a:r>
          </a:p>
          <a:p>
            <a:pPr algn="r"/>
            <a:r>
              <a:rPr lang="ru-RU" sz="3200" i="1" dirty="0" smtClean="0">
                <a:ln w="0">
                  <a:noFill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«Гирлянда Победы»</a:t>
            </a:r>
            <a:endParaRPr lang="ru-RU" sz="1600" i="1" dirty="0" smtClean="0">
              <a:ln w="0">
                <a:noFill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ptima" pitchFamily="2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n w="0"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ptima" pitchFamily="2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u-RU" sz="1600" spc="-1" dirty="0">
                <a:latin typeface="Century Gothic"/>
              </a:rPr>
              <a:t>Учреждение образования </a:t>
            </a:r>
          </a:p>
          <a:p>
            <a:pPr algn="r">
              <a:lnSpc>
                <a:spcPct val="100000"/>
              </a:lnSpc>
            </a:pPr>
            <a:r>
              <a:rPr lang="ru-RU" sz="1600" spc="-1" dirty="0">
                <a:latin typeface="Century Gothic"/>
              </a:rPr>
              <a:t>«Лельчицкий государственный колледж»</a:t>
            </a:r>
          </a:p>
          <a:p>
            <a:pPr algn="r">
              <a:lnSpc>
                <a:spcPct val="100000"/>
              </a:lnSpc>
            </a:pPr>
            <a:r>
              <a:rPr lang="ru-RU" sz="1600" spc="-1" dirty="0">
                <a:latin typeface="Century Gothic"/>
              </a:rPr>
              <a:t>Гомельская область, Лельчицкий район, </a:t>
            </a:r>
          </a:p>
          <a:p>
            <a:pPr algn="r">
              <a:lnSpc>
                <a:spcPct val="100000"/>
              </a:lnSpc>
            </a:pPr>
            <a:r>
              <a:rPr lang="ru-RU" sz="1600" spc="-1" dirty="0">
                <a:latin typeface="Century Gothic"/>
              </a:rPr>
              <a:t>Авторы: Зубрей Вероника -16 лет, Гаврик Евгения-16 лет</a:t>
            </a:r>
          </a:p>
          <a:p>
            <a:pPr algn="r">
              <a:lnSpc>
                <a:spcPct val="100000"/>
              </a:lnSpc>
            </a:pPr>
            <a:r>
              <a:rPr lang="ru-RU" sz="1600" spc="-1" dirty="0">
                <a:latin typeface="Century Gothic"/>
              </a:rPr>
              <a:t>Руководитель: Штукарь Галина Алексеевна, преподаватель истории</a:t>
            </a:r>
          </a:p>
          <a:p>
            <a:pPr algn="r">
              <a:lnSpc>
                <a:spcPct val="100000"/>
              </a:lnSpc>
            </a:pPr>
            <a:r>
              <a:rPr lang="ru-RU" sz="1600" spc="-1" dirty="0">
                <a:latin typeface="Century Gothic"/>
              </a:rPr>
              <a:t>247841 г.п.Лельчицы, </a:t>
            </a:r>
            <a:r>
              <a:rPr lang="ru-RU" sz="1600" spc="-1" dirty="0" smtClean="0">
                <a:latin typeface="Century Gothic"/>
              </a:rPr>
              <a:t>ул.Совентская,103 </a:t>
            </a:r>
            <a:r>
              <a:rPr lang="ru-RU" sz="1600" spc="-1" dirty="0" err="1">
                <a:latin typeface="Century Gothic"/>
              </a:rPr>
              <a:t>т.м</a:t>
            </a:r>
            <a:r>
              <a:rPr lang="ru-RU" sz="1600" spc="-1" dirty="0">
                <a:latin typeface="Century Gothic"/>
              </a:rPr>
              <a:t>. +375-25-724-82-73</a:t>
            </a:r>
          </a:p>
          <a:p>
            <a:pPr algn="ctr"/>
            <a:endParaRPr lang="ru-RU" sz="1600" b="1" dirty="0" smtClean="0">
              <a:ln w="0"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ptim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9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149" y="641986"/>
            <a:ext cx="852985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Материалы, </a:t>
            </a:r>
          </a:p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использованные для работы:</a:t>
            </a:r>
          </a:p>
          <a:p>
            <a:pPr algn="just"/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хвойные ветки</a:t>
            </a:r>
          </a:p>
          <a:p>
            <a:pPr algn="ctr"/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</a:t>
            </a:r>
          </a:p>
          <a:p>
            <a:pPr algn="ctr"/>
            <a:endParaRPr lang="ru-RU" sz="2600" b="1" dirty="0" smtClean="0">
              <a:ln w="0"/>
              <a:solidFill>
                <a:srgbClr val="FF0000"/>
              </a:solidFill>
              <a:effectLst>
                <a:glow rad="101600">
                  <a:schemeClr val="bg2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  <a:p>
            <a:pPr algn="ctr"/>
            <a:r>
              <a:rPr lang="ru-RU" sz="2600" b="1" dirty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</a:t>
            </a:r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искусственные цветы </a:t>
            </a:r>
          </a:p>
          <a:p>
            <a:pPr algn="ctr"/>
            <a:r>
              <a:rPr lang="ru-RU" sz="2600" b="1" dirty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</a:t>
            </a:r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                         </a:t>
            </a:r>
          </a:p>
          <a:p>
            <a:pPr algn="ctr"/>
            <a:r>
              <a:rPr lang="ru-RU" sz="2600" b="1" dirty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</a:t>
            </a:r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                                            атласные ленты  </a:t>
            </a:r>
          </a:p>
        </p:txBody>
      </p:sp>
      <p:pic>
        <p:nvPicPr>
          <p:cNvPr id="1026" name="Picture 2" descr="E:\конкурс 9 мая 24\изображение_viber_2024-05-06_16-19-56-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8" y="4456743"/>
            <a:ext cx="3066782" cy="240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онкурс 9 мая 24\изображение_viber_2024-05-06_16-19-58-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93" y="3429000"/>
            <a:ext cx="3566953" cy="23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конкурс 9 мая 24\изображение_viber_2024-05-06_16-20-00-1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8" y="2066260"/>
            <a:ext cx="3383957" cy="22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9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149" y="641986"/>
            <a:ext cx="852985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Этапы работы:</a:t>
            </a:r>
          </a:p>
          <a:p>
            <a:pPr algn="ctr"/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</a:t>
            </a:r>
          </a:p>
          <a:p>
            <a:pPr algn="ctr"/>
            <a:endParaRPr lang="ru-RU" sz="2600" b="1" dirty="0" smtClean="0">
              <a:ln w="0"/>
              <a:solidFill>
                <a:srgbClr val="FF0000"/>
              </a:solidFill>
              <a:effectLst>
                <a:glow rad="101600">
                  <a:schemeClr val="bg2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  <a:p>
            <a:pPr algn="ctr"/>
            <a:r>
              <a:rPr lang="ru-RU" sz="2000" b="1" dirty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</a:t>
            </a:r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</a:t>
            </a:r>
          </a:p>
          <a:p>
            <a:pPr algn="ctr"/>
            <a:r>
              <a:rPr lang="ru-RU" sz="2600" b="1" dirty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</a:t>
            </a:r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                         </a:t>
            </a:r>
          </a:p>
          <a:p>
            <a:pPr algn="ctr"/>
            <a:r>
              <a:rPr lang="ru-RU" sz="2600" b="1" dirty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</a:t>
            </a:r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                                                         </a:t>
            </a:r>
          </a:p>
        </p:txBody>
      </p:sp>
      <p:pic>
        <p:nvPicPr>
          <p:cNvPr id="2050" name="Picture 2" descr="E:\конкурс 9 мая 24\изображение_viber_2024-05-06_16-20-02-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5" y="1110760"/>
            <a:ext cx="3727857" cy="248368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конкурс 9 мая 24\изображение_viber_2024-05-06_16-19-54-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5" y="3930801"/>
            <a:ext cx="3727855" cy="24836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конкурс 9 мая 24\изображение_viber_2024-05-06_16-19-49-1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40" y="1110760"/>
            <a:ext cx="3818824" cy="254429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конкурс 9 мая 24\изображение_viber_2024-05-06_16-20-06-0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70" y="3900497"/>
            <a:ext cx="3818824" cy="254429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9" y="-40944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149" y="641986"/>
            <a:ext cx="85298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</a:t>
            </a:r>
          </a:p>
        </p:txBody>
      </p:sp>
      <p:pic>
        <p:nvPicPr>
          <p:cNvPr id="3074" name="Picture 2" descr="E:\конкурс 9 мая 24\изображение_viber_2024-05-06_16-20-06-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09" y="437211"/>
            <a:ext cx="4034710" cy="26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конкурс 9 мая 24\изображение_viber_2024-05-06_16-19-52-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4" y="3388056"/>
            <a:ext cx="4624722" cy="30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конкурс 9 мая 24\изображение_viber_2024-05-06_16-19-56-06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093"/>
          <a:stretch/>
        </p:blipFill>
        <p:spPr bwMode="auto">
          <a:xfrm>
            <a:off x="190972" y="1181472"/>
            <a:ext cx="4688102" cy="16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9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149" y="641986"/>
            <a:ext cx="85298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</a:t>
            </a:r>
          </a:p>
        </p:txBody>
      </p:sp>
      <p:pic>
        <p:nvPicPr>
          <p:cNvPr id="4098" name="Picture 2" descr="E:\конкурс 9 мая 24\изображение_viber_2024-05-06_16-20-03-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5" y="1324012"/>
            <a:ext cx="6318913" cy="42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9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149" y="641986"/>
            <a:ext cx="85298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7039" y="888207"/>
            <a:ext cx="532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В</a:t>
            </a: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озложение гирлянды</a:t>
            </a:r>
            <a:endParaRPr lang="ru-RU" sz="2400" b="1" dirty="0">
              <a:ln w="0"/>
              <a:solidFill>
                <a:srgbClr val="FF0000"/>
              </a:solidFill>
              <a:effectLst>
                <a:glow rad="101600">
                  <a:schemeClr val="bg2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pic>
        <p:nvPicPr>
          <p:cNvPr id="1026" name="Picture 2" descr="C:\Users\Галина Алексеевна\Desktop\конкурс 9 мая 24\гирлянда\Сни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9" y="1448156"/>
            <a:ext cx="4593945" cy="2623351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на Алексеевна\Desktop\конкурс 9 мая 24\гирлянда\Снимок 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1" y="4071507"/>
            <a:ext cx="4784220" cy="270258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85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Optima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Библиотека ЛГК</cp:lastModifiedBy>
  <cp:revision>21</cp:revision>
  <dcterms:created xsi:type="dcterms:W3CDTF">2013-11-19T05:52:05Z</dcterms:created>
  <dcterms:modified xsi:type="dcterms:W3CDTF">2025-01-31T13:43:21Z</dcterms:modified>
</cp:coreProperties>
</file>